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4630400" cy="14620875"/>
  <p:notesSz cx="14620875" cy="14630400"/>
  <p:defaultTextStyle>
    <a:lvl1pPr marL="0" algn="l" defTabSz="9142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6" algn="l" defTabSz="9142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4" algn="l" defTabSz="9142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9" algn="l" defTabSz="9142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7" algn="l" defTabSz="9142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83" algn="l" defTabSz="9142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9" algn="l" defTabSz="9142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56" algn="l" defTabSz="9142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92" algn="l" defTabSz="9142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-1714" y="-110"/>
      </p:cViewPr>
      <p:guideLst>
        <p:guide orient="horz" pos="4605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357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1988" y="0"/>
            <a:ext cx="6335712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44D40-E2A9-4958-B628-3014859FA2BF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65650" y="1096963"/>
            <a:ext cx="5489575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2088" y="6950075"/>
            <a:ext cx="1169670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63357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1988" y="13896975"/>
            <a:ext cx="6335712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5FFC3-7DB7-4A53-B1E2-13EA2C9C64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81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136" algn="l" defTabSz="9142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274" algn="l" defTabSz="9142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409" algn="l" defTabSz="9142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547" algn="l" defTabSz="9142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683" algn="l" defTabSz="9142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819" algn="l" defTabSz="9142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956" algn="l" defTabSz="9142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092" algn="l" defTabSz="91427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5650" y="1096963"/>
            <a:ext cx="5489575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4541955"/>
            <a:ext cx="12435840" cy="31340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8285162"/>
            <a:ext cx="10241280" cy="373644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35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70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506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34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17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012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847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682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4672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283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1248875"/>
            <a:ext cx="5265421" cy="265951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7" y="1248875"/>
            <a:ext cx="15557499" cy="265951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2993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3436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9395267"/>
            <a:ext cx="12435840" cy="2903868"/>
          </a:xfrm>
        </p:spPr>
        <p:txBody>
          <a:bodyPr anchor="t"/>
          <a:lstStyle>
            <a:lvl1pPr algn="l">
              <a:defRPr sz="73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6196958"/>
            <a:ext cx="12435840" cy="3198315"/>
          </a:xfrm>
        </p:spPr>
        <p:txBody>
          <a:bodyPr anchor="b"/>
          <a:lstStyle>
            <a:lvl1pPr marL="0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1pPr>
            <a:lvl2pPr marL="83537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2pPr>
            <a:lvl3pPr marL="167073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50610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4pPr>
            <a:lvl5pPr marL="3341474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5pPr>
            <a:lvl6pPr marL="417684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6pPr>
            <a:lvl7pPr marL="5012208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7pPr>
            <a:lvl8pPr marL="584757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8pPr>
            <a:lvl9pPr marL="668294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5276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7273217"/>
            <a:ext cx="10411459" cy="20570759"/>
          </a:xfrm>
        </p:spPr>
        <p:txBody>
          <a:bodyPr/>
          <a:lstStyle>
            <a:lvl1pPr>
              <a:defRPr sz="5100"/>
            </a:lvl1pPr>
            <a:lvl2pPr>
              <a:defRPr sz="4400"/>
            </a:lvl2pPr>
            <a:lvl3pPr>
              <a:defRPr sz="37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6" y="7273217"/>
            <a:ext cx="10411461" cy="20570759"/>
          </a:xfrm>
        </p:spPr>
        <p:txBody>
          <a:bodyPr/>
          <a:lstStyle>
            <a:lvl1pPr>
              <a:defRPr sz="5100"/>
            </a:lvl1pPr>
            <a:lvl2pPr>
              <a:defRPr sz="4400"/>
            </a:lvl2pPr>
            <a:lvl3pPr>
              <a:defRPr sz="37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2864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85513"/>
            <a:ext cx="13167360" cy="24368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3272776"/>
            <a:ext cx="6464301" cy="1363937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5370" indent="0">
              <a:buNone/>
              <a:defRPr sz="3700" b="1"/>
            </a:lvl2pPr>
            <a:lvl3pPr marL="1670735" indent="0">
              <a:buNone/>
              <a:defRPr sz="3300" b="1"/>
            </a:lvl3pPr>
            <a:lvl4pPr marL="2506106" indent="0">
              <a:buNone/>
              <a:defRPr sz="2900" b="1"/>
            </a:lvl4pPr>
            <a:lvl5pPr marL="3341474" indent="0">
              <a:buNone/>
              <a:defRPr sz="2900" b="1"/>
            </a:lvl5pPr>
            <a:lvl6pPr marL="4176841" indent="0">
              <a:buNone/>
              <a:defRPr sz="2900" b="1"/>
            </a:lvl6pPr>
            <a:lvl7pPr marL="5012208" indent="0">
              <a:buNone/>
              <a:defRPr sz="2900" b="1"/>
            </a:lvl7pPr>
            <a:lvl8pPr marL="5847576" indent="0">
              <a:buNone/>
              <a:defRPr sz="2900" b="1"/>
            </a:lvl8pPr>
            <a:lvl9pPr marL="6682947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4636712"/>
            <a:ext cx="6464301" cy="8423927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3272776"/>
            <a:ext cx="6466840" cy="1363937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5370" indent="0">
              <a:buNone/>
              <a:defRPr sz="3700" b="1"/>
            </a:lvl2pPr>
            <a:lvl3pPr marL="1670735" indent="0">
              <a:buNone/>
              <a:defRPr sz="3300" b="1"/>
            </a:lvl3pPr>
            <a:lvl4pPr marL="2506106" indent="0">
              <a:buNone/>
              <a:defRPr sz="2900" b="1"/>
            </a:lvl4pPr>
            <a:lvl5pPr marL="3341474" indent="0">
              <a:buNone/>
              <a:defRPr sz="2900" b="1"/>
            </a:lvl5pPr>
            <a:lvl6pPr marL="4176841" indent="0">
              <a:buNone/>
              <a:defRPr sz="2900" b="1"/>
            </a:lvl6pPr>
            <a:lvl7pPr marL="5012208" indent="0">
              <a:buNone/>
              <a:defRPr sz="2900" b="1"/>
            </a:lvl7pPr>
            <a:lvl8pPr marL="5847576" indent="0">
              <a:buNone/>
              <a:defRPr sz="2900" b="1"/>
            </a:lvl8pPr>
            <a:lvl9pPr marL="6682947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4636712"/>
            <a:ext cx="6466840" cy="8423927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3422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9117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7285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6" y="582127"/>
            <a:ext cx="4813301" cy="2477426"/>
          </a:xfrm>
        </p:spPr>
        <p:txBody>
          <a:bodyPr anchor="b"/>
          <a:lstStyle>
            <a:lvl1pPr algn="l">
              <a:defRPr sz="3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582128"/>
            <a:ext cx="8178800" cy="12478512"/>
          </a:xfrm>
        </p:spPr>
        <p:txBody>
          <a:bodyPr/>
          <a:lstStyle>
            <a:lvl1pPr>
              <a:defRPr sz="5800"/>
            </a:lvl1pPr>
            <a:lvl2pPr>
              <a:defRPr sz="5100"/>
            </a:lvl2pPr>
            <a:lvl3pPr>
              <a:defRPr sz="44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6" y="3059554"/>
            <a:ext cx="4813301" cy="10001086"/>
          </a:xfrm>
        </p:spPr>
        <p:txBody>
          <a:bodyPr/>
          <a:lstStyle>
            <a:lvl1pPr marL="0" indent="0">
              <a:buNone/>
              <a:defRPr sz="2600"/>
            </a:lvl1pPr>
            <a:lvl2pPr marL="835370" indent="0">
              <a:buNone/>
              <a:defRPr sz="2200"/>
            </a:lvl2pPr>
            <a:lvl3pPr marL="1670735" indent="0">
              <a:buNone/>
              <a:defRPr sz="1800"/>
            </a:lvl3pPr>
            <a:lvl4pPr marL="2506106" indent="0">
              <a:buNone/>
              <a:defRPr sz="1600"/>
            </a:lvl4pPr>
            <a:lvl5pPr marL="3341474" indent="0">
              <a:buNone/>
              <a:defRPr sz="1600"/>
            </a:lvl5pPr>
            <a:lvl6pPr marL="4176841" indent="0">
              <a:buNone/>
              <a:defRPr sz="1600"/>
            </a:lvl6pPr>
            <a:lvl7pPr marL="5012208" indent="0">
              <a:buNone/>
              <a:defRPr sz="1600"/>
            </a:lvl7pPr>
            <a:lvl8pPr marL="5847576" indent="0">
              <a:buNone/>
              <a:defRPr sz="1600"/>
            </a:lvl8pPr>
            <a:lvl9pPr marL="6682947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6007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10234612"/>
            <a:ext cx="8778240" cy="1208254"/>
          </a:xfrm>
        </p:spPr>
        <p:txBody>
          <a:bodyPr anchor="b"/>
          <a:lstStyle>
            <a:lvl1pPr algn="l">
              <a:defRPr sz="3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1306402"/>
            <a:ext cx="8778240" cy="8772525"/>
          </a:xfrm>
        </p:spPr>
        <p:txBody>
          <a:bodyPr/>
          <a:lstStyle>
            <a:lvl1pPr marL="0" indent="0">
              <a:buNone/>
              <a:defRPr sz="5800"/>
            </a:lvl1pPr>
            <a:lvl2pPr marL="835370" indent="0">
              <a:buNone/>
              <a:defRPr sz="5100"/>
            </a:lvl2pPr>
            <a:lvl3pPr marL="1670735" indent="0">
              <a:buNone/>
              <a:defRPr sz="4400"/>
            </a:lvl3pPr>
            <a:lvl4pPr marL="2506106" indent="0">
              <a:buNone/>
              <a:defRPr sz="3700"/>
            </a:lvl4pPr>
            <a:lvl5pPr marL="3341474" indent="0">
              <a:buNone/>
              <a:defRPr sz="3700"/>
            </a:lvl5pPr>
            <a:lvl6pPr marL="4176841" indent="0">
              <a:buNone/>
              <a:defRPr sz="3700"/>
            </a:lvl6pPr>
            <a:lvl7pPr marL="5012208" indent="0">
              <a:buNone/>
              <a:defRPr sz="3700"/>
            </a:lvl7pPr>
            <a:lvl8pPr marL="5847576" indent="0">
              <a:buNone/>
              <a:defRPr sz="3700"/>
            </a:lvl8pPr>
            <a:lvl9pPr marL="6682947" indent="0">
              <a:buNone/>
              <a:defRPr sz="37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11442866"/>
            <a:ext cx="8778240" cy="1715921"/>
          </a:xfrm>
        </p:spPr>
        <p:txBody>
          <a:bodyPr/>
          <a:lstStyle>
            <a:lvl1pPr marL="0" indent="0">
              <a:buNone/>
              <a:defRPr sz="2600"/>
            </a:lvl1pPr>
            <a:lvl2pPr marL="835370" indent="0">
              <a:buNone/>
              <a:defRPr sz="2200"/>
            </a:lvl2pPr>
            <a:lvl3pPr marL="1670735" indent="0">
              <a:buNone/>
              <a:defRPr sz="1800"/>
            </a:lvl3pPr>
            <a:lvl4pPr marL="2506106" indent="0">
              <a:buNone/>
              <a:defRPr sz="1600"/>
            </a:lvl4pPr>
            <a:lvl5pPr marL="3341474" indent="0">
              <a:buNone/>
              <a:defRPr sz="1600"/>
            </a:lvl5pPr>
            <a:lvl6pPr marL="4176841" indent="0">
              <a:buNone/>
              <a:defRPr sz="1600"/>
            </a:lvl6pPr>
            <a:lvl7pPr marL="5012208" indent="0">
              <a:buNone/>
              <a:defRPr sz="1600"/>
            </a:lvl7pPr>
            <a:lvl8pPr marL="5847576" indent="0">
              <a:buNone/>
              <a:defRPr sz="1600"/>
            </a:lvl8pPr>
            <a:lvl9pPr marL="6682947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0769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585513"/>
            <a:ext cx="13167360" cy="2436813"/>
          </a:xfrm>
          <a:prstGeom prst="rect">
            <a:avLst/>
          </a:prstGeom>
        </p:spPr>
        <p:txBody>
          <a:bodyPr vert="horz" lIns="167074" tIns="83539" rIns="167074" bIns="8353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3411538"/>
            <a:ext cx="13167360" cy="9649102"/>
          </a:xfrm>
          <a:prstGeom prst="rect">
            <a:avLst/>
          </a:prstGeom>
        </p:spPr>
        <p:txBody>
          <a:bodyPr vert="horz" lIns="167074" tIns="83539" rIns="167074" bIns="8353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13551386"/>
            <a:ext cx="3413760" cy="778426"/>
          </a:xfrm>
          <a:prstGeom prst="rect">
            <a:avLst/>
          </a:prstGeom>
        </p:spPr>
        <p:txBody>
          <a:bodyPr vert="horz" lIns="167074" tIns="83539" rIns="167074" bIns="83539" rtlCol="0" anchor="ctr"/>
          <a:lstStyle>
            <a:lvl1pPr algn="l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283B-60D1-4CD1-A814-4FE812909320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13551386"/>
            <a:ext cx="4632960" cy="778426"/>
          </a:xfrm>
          <a:prstGeom prst="rect">
            <a:avLst/>
          </a:prstGeom>
        </p:spPr>
        <p:txBody>
          <a:bodyPr vert="horz" lIns="167074" tIns="83539" rIns="167074" bIns="83539" rtlCol="0" anchor="ctr"/>
          <a:lstStyle>
            <a:lvl1pPr algn="ct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13551386"/>
            <a:ext cx="3413760" cy="778426"/>
          </a:xfrm>
          <a:prstGeom prst="rect">
            <a:avLst/>
          </a:prstGeom>
        </p:spPr>
        <p:txBody>
          <a:bodyPr vert="horz" lIns="167074" tIns="83539" rIns="167074" bIns="83539" rtlCol="0" anchor="ctr"/>
          <a:lstStyle>
            <a:lvl1pPr algn="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84482-8D01-41C1-916D-05219804B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40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ftr="0" dt="0"/>
  <p:txStyles>
    <p:titleStyle>
      <a:lvl1pPr algn="ctr" defTabSz="1670735" rtl="0" eaLnBrk="1" latinLnBrk="0" hangingPunct="1"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6524" indent="-626524" algn="l" defTabSz="1670735" rtl="0" eaLnBrk="1" latinLnBrk="0" hangingPunct="1">
        <a:spcBef>
          <a:spcPct val="20000"/>
        </a:spcBef>
        <a:buFont typeface="Arial" pitchFamily="34" charset="0"/>
        <a:buChar char="•"/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357473" indent="-522103" algn="l" defTabSz="1670735" rtl="0" eaLnBrk="1" latinLnBrk="0" hangingPunct="1">
        <a:spcBef>
          <a:spcPct val="20000"/>
        </a:spcBef>
        <a:buFont typeface="Arial" pitchFamily="34" charset="0"/>
        <a:buChar char="–"/>
        <a:defRPr sz="5100" kern="1200">
          <a:solidFill>
            <a:schemeClr val="tx1"/>
          </a:solidFill>
          <a:latin typeface="+mn-lt"/>
          <a:ea typeface="+mn-ea"/>
          <a:cs typeface="+mn-cs"/>
        </a:defRPr>
      </a:lvl2pPr>
      <a:lvl3pPr marL="2088421" indent="-417682" algn="l" defTabSz="1670735" rtl="0" eaLnBrk="1" latinLnBrk="0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2923788" indent="-417682" algn="l" defTabSz="1670735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4pPr>
      <a:lvl5pPr marL="3759157" indent="-417682" algn="l" defTabSz="1670735" rtl="0" eaLnBrk="1" latinLnBrk="0" hangingPunct="1">
        <a:spcBef>
          <a:spcPct val="20000"/>
        </a:spcBef>
        <a:buFont typeface="Arial" pitchFamily="34" charset="0"/>
        <a:buChar char="»"/>
        <a:defRPr sz="3700" kern="1200">
          <a:solidFill>
            <a:schemeClr val="tx1"/>
          </a:solidFill>
          <a:latin typeface="+mn-lt"/>
          <a:ea typeface="+mn-ea"/>
          <a:cs typeface="+mn-cs"/>
        </a:defRPr>
      </a:lvl5pPr>
      <a:lvl6pPr marL="4594524" indent="-417682" algn="l" defTabSz="1670735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429894" indent="-417682" algn="l" defTabSz="1670735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265261" indent="-417682" algn="l" defTabSz="1670735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100629" indent="-417682" algn="l" defTabSz="1670735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0735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35370" algn="l" defTabSz="1670735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670735" algn="l" defTabSz="1670735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506106" algn="l" defTabSz="1670735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41474" algn="l" defTabSz="1670735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76841" algn="l" defTabSz="1670735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012208" algn="l" defTabSz="1670735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847576" algn="l" defTabSz="1670735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682947" algn="l" defTabSz="1670735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17</Words>
  <Application>Microsoft Office PowerPoint</Application>
  <PresentationFormat>Custom</PresentationFormat>
  <Paragraphs>17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2024-11-10T09:20:09Z</dcterms:created>
  <dcterms:modified xsi:type="dcterms:W3CDTF">2024-11-10T15:21:22Z</dcterms:modified>
</cp:coreProperties>
</file>